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91" r:id="rId5"/>
    <p:sldId id="283" r:id="rId6"/>
    <p:sldId id="292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97" d="100"/>
          <a:sy n="97" d="100"/>
        </p:scale>
        <p:origin x="54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2EBC59B-B1EB-4963-9508-D32F0EFEAB1D}"/>
              </a:ext>
            </a:extLst>
          </p:cNvPr>
          <p:cNvSpPr/>
          <p:nvPr/>
        </p:nvSpPr>
        <p:spPr>
          <a:xfrm>
            <a:off x="272662" y="1494322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779282" cy="768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150" y="1599379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 2 + 1 =          3 + 6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4 + 5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5 + 2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8 + 0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2 + 7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62" y="3284143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43" y="3512826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9 - 6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10 - 4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4 - 2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8 - 0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6 - 3 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1814" y="870867"/>
            <a:ext cx="578491" cy="47677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305" y="81198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Tính nhẩm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7B794-EA26-4274-B1BF-7A78B8144E51}"/>
              </a:ext>
            </a:extLst>
          </p:cNvPr>
          <p:cNvSpPr txBox="1"/>
          <p:nvPr/>
        </p:nvSpPr>
        <p:spPr>
          <a:xfrm>
            <a:off x="2500995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C8288-CEA4-4907-979C-0E7E922AF3B7}"/>
              </a:ext>
            </a:extLst>
          </p:cNvPr>
          <p:cNvSpPr txBox="1"/>
          <p:nvPr/>
        </p:nvSpPr>
        <p:spPr>
          <a:xfrm>
            <a:off x="2490185" y="2171288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EA63F-14B2-4B0B-B837-FFE691BF9FC8}"/>
              </a:ext>
            </a:extLst>
          </p:cNvPr>
          <p:cNvSpPr txBox="1"/>
          <p:nvPr/>
        </p:nvSpPr>
        <p:spPr>
          <a:xfrm>
            <a:off x="5251372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26BF5-4C34-4FC2-9295-B4958D4E32CA}"/>
              </a:ext>
            </a:extLst>
          </p:cNvPr>
          <p:cNvSpPr txBox="1"/>
          <p:nvPr/>
        </p:nvSpPr>
        <p:spPr>
          <a:xfrm>
            <a:off x="5240562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D0351-4358-4E79-B475-DDC892CD184C}"/>
              </a:ext>
            </a:extLst>
          </p:cNvPr>
          <p:cNvSpPr txBox="1"/>
          <p:nvPr/>
        </p:nvSpPr>
        <p:spPr>
          <a:xfrm>
            <a:off x="8132529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B76DE-EB3C-4D4E-99F0-D88E3B46B856}"/>
              </a:ext>
            </a:extLst>
          </p:cNvPr>
          <p:cNvSpPr txBox="1"/>
          <p:nvPr/>
        </p:nvSpPr>
        <p:spPr>
          <a:xfrm>
            <a:off x="8143339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CB1E2-29E2-4B3C-BE37-9ED0C0D83D98}"/>
              </a:ext>
            </a:extLst>
          </p:cNvPr>
          <p:cNvSpPr txBox="1"/>
          <p:nvPr/>
        </p:nvSpPr>
        <p:spPr>
          <a:xfrm>
            <a:off x="2394720" y="352413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D56AF7-7840-49C1-B788-06606D074E82}"/>
              </a:ext>
            </a:extLst>
          </p:cNvPr>
          <p:cNvSpPr txBox="1"/>
          <p:nvPr/>
        </p:nvSpPr>
        <p:spPr>
          <a:xfrm>
            <a:off x="2376294" y="410424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1BA1A-76FC-444C-A313-67617B7A48D5}"/>
              </a:ext>
            </a:extLst>
          </p:cNvPr>
          <p:cNvSpPr txBox="1"/>
          <p:nvPr/>
        </p:nvSpPr>
        <p:spPr>
          <a:xfrm>
            <a:off x="5013007" y="3512826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C33FA-726E-4EAF-9D92-518191BE51D1}"/>
              </a:ext>
            </a:extLst>
          </p:cNvPr>
          <p:cNvSpPr txBox="1"/>
          <p:nvPr/>
        </p:nvSpPr>
        <p:spPr>
          <a:xfrm>
            <a:off x="5013007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5C2DB-769C-43A1-BB6B-20959C56373A}"/>
              </a:ext>
            </a:extLst>
          </p:cNvPr>
          <p:cNvSpPr txBox="1"/>
          <p:nvPr/>
        </p:nvSpPr>
        <p:spPr>
          <a:xfrm>
            <a:off x="8235403" y="352413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59162-EB6A-4CCD-94C0-E532A64C7B92}"/>
              </a:ext>
            </a:extLst>
          </p:cNvPr>
          <p:cNvSpPr txBox="1"/>
          <p:nvPr/>
        </p:nvSpPr>
        <p:spPr>
          <a:xfrm>
            <a:off x="8253209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 animBg="1"/>
      <p:bldP spid="17" grpId="0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&gt;; &lt;;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1142"/>
            <a:ext cx="1728921" cy="8097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 + 4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9 - 7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+ 0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&gt;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&lt;</a:t>
            </a:r>
          </a:p>
        </p:txBody>
      </p:sp>
      <p:sp>
        <p:nvSpPr>
          <p:cNvPr id="62" name="Oval 61"/>
          <p:cNvSpPr/>
          <p:nvPr/>
        </p:nvSpPr>
        <p:spPr>
          <a:xfrm>
            <a:off x="50872" y="941801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/>
          <a:stretch/>
        </p:blipFill>
        <p:spPr>
          <a:xfrm>
            <a:off x="893134" y="879129"/>
            <a:ext cx="5870488" cy="416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17" y="2150694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7023" r="25614" b="12568"/>
          <a:stretch/>
        </p:blipFill>
        <p:spPr>
          <a:xfrm>
            <a:off x="1438029" y="2068785"/>
            <a:ext cx="1551875" cy="1188135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19640" b="11211"/>
          <a:stretch/>
        </p:blipFill>
        <p:spPr>
          <a:xfrm>
            <a:off x="1865487" y="3435159"/>
            <a:ext cx="1551875" cy="115594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6883" b="13758"/>
          <a:stretch/>
        </p:blipFill>
        <p:spPr>
          <a:xfrm>
            <a:off x="5215529" y="1807187"/>
            <a:ext cx="1516194" cy="124652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17" y="2150694"/>
            <a:ext cx="1497330" cy="1423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47317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134" y="96366"/>
            <a:ext cx="82508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5834 -0.2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0.61146 -0.186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0.24723 0.389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 + 7 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9 – 7 =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Từ các số dưới đây và các dấu +, -, =, em có thể lập được các phép tính đúng nào?</a:t>
            </a:r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" y="955406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201</Words>
  <Application>Microsoft Office PowerPoint</Application>
  <PresentationFormat>On-screen Show (16:9)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宋体</vt:lpstr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134</cp:revision>
  <dcterms:created xsi:type="dcterms:W3CDTF">2017-01-10T13:46:13Z</dcterms:created>
  <dcterms:modified xsi:type="dcterms:W3CDTF">2024-12-14T09:10:07Z</dcterms:modified>
</cp:coreProperties>
</file>